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9" r:id="rId3"/>
    <p:sldId id="390" r:id="rId4"/>
    <p:sldId id="388" r:id="rId5"/>
    <p:sldId id="376" r:id="rId6"/>
    <p:sldId id="387" r:id="rId7"/>
    <p:sldId id="377" r:id="rId8"/>
    <p:sldId id="383" r:id="rId9"/>
    <p:sldId id="384" r:id="rId10"/>
    <p:sldId id="385" r:id="rId11"/>
    <p:sldId id="386" r:id="rId12"/>
    <p:sldId id="391" r:id="rId13"/>
    <p:sldId id="3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E6C7A6-623A-4C92-820D-053BF99CFE67}">
          <p14:sldIdLst>
            <p14:sldId id="256"/>
            <p14:sldId id="389"/>
            <p14:sldId id="390"/>
            <p14:sldId id="388"/>
            <p14:sldId id="376"/>
            <p14:sldId id="387"/>
            <p14:sldId id="377"/>
            <p14:sldId id="383"/>
            <p14:sldId id="384"/>
            <p14:sldId id="385"/>
            <p14:sldId id="386"/>
            <p14:sldId id="391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1C4D-38CA-4B11-96C1-71950E1B3D78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C7F4-F6BE-470C-B107-67489D680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11211" y="98854"/>
            <a:ext cx="11961340" cy="662322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33632" y="753764"/>
            <a:ext cx="114794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1C4D-38CA-4B11-96C1-71950E1B3D78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7C7F4-F6BE-470C-B107-67489D680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8168" y="227739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0412 SW</a:t>
            </a:r>
            <a:r>
              <a:rPr lang="ko-KR" altLang="en-US" dirty="0"/>
              <a:t>코딩</a:t>
            </a:r>
            <a:r>
              <a:rPr lang="en-US" altLang="ko-KR" dirty="0"/>
              <a:t>5</a:t>
            </a:r>
            <a:r>
              <a:rPr lang="ko-KR" altLang="en-US" dirty="0"/>
              <a:t>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4800" dirty="0">
                <a:solidFill>
                  <a:schemeClr val="bg1">
                    <a:lumMod val="65000"/>
                  </a:schemeClr>
                </a:solidFill>
              </a:rPr>
              <a:t>실습내용</a:t>
            </a: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4800" dirty="0">
                <a:solidFill>
                  <a:schemeClr val="bg1">
                    <a:lumMod val="65000"/>
                  </a:schemeClr>
                </a:solidFill>
              </a:rPr>
            </a:br>
            <a:endParaRPr lang="ko-KR" alt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20939" y="6212123"/>
            <a:ext cx="2422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kopo</a:t>
            </a:r>
            <a:r>
              <a:rPr lang="en-US" altLang="ko-KR" sz="2400" b="1" dirty="0"/>
              <a:t> 08 </a:t>
            </a:r>
            <a:r>
              <a:rPr lang="ko-KR" altLang="en-US" sz="2400" b="1" dirty="0"/>
              <a:t>김은비</a:t>
            </a:r>
          </a:p>
        </p:txBody>
      </p:sp>
    </p:spTree>
    <p:extLst>
      <p:ext uri="{BB962C8B-B14F-4D97-AF65-F5344CB8AC3E}">
        <p14:creationId xmlns:p14="http://schemas.microsoft.com/office/powerpoint/2010/main" val="18541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8A0DA6-1574-4046-979B-75BC5CF079D5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영수증 출력</a:t>
            </a:r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4B24D9-ED8F-4E6C-B1DF-CB51237ECC97}"/>
              </a:ext>
            </a:extLst>
          </p:cNvPr>
          <p:cNvSpPr txBox="1"/>
          <p:nvPr/>
        </p:nvSpPr>
        <p:spPr>
          <a:xfrm>
            <a:off x="8099886" y="1207815"/>
            <a:ext cx="32585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이마트</a:t>
            </a:r>
            <a:r>
              <a:rPr lang="ko-KR" altLang="en-US" dirty="0" smtClean="0"/>
              <a:t> 영수증에서 사용되는 날짜 포맷이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영수증 </a:t>
            </a:r>
            <a:r>
              <a:rPr lang="ko-KR" altLang="en-US" dirty="0" err="1" smtClean="0"/>
              <a:t>상단부</a:t>
            </a:r>
            <a:r>
              <a:rPr lang="ko-KR" altLang="en-US" dirty="0" smtClean="0"/>
              <a:t> 구매 일시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입차 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최하단</a:t>
            </a:r>
            <a:r>
              <a:rPr lang="ko-KR" altLang="en-US" dirty="0" smtClean="0"/>
              <a:t> 바코드번호 부분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선언 및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입차 시간을 임의로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시간으로 표현하기 위해 현재시간을 나타내기 위한 </a:t>
            </a:r>
            <a:r>
              <a:rPr lang="en-US" altLang="ko-KR" dirty="0" smtClean="0"/>
              <a:t>date </a:t>
            </a:r>
            <a:r>
              <a:rPr lang="ko-KR" altLang="en-US" dirty="0" smtClean="0"/>
              <a:t>오브젝트를 이용하여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(1000 * 60 * 60)</a:t>
            </a:r>
            <a:r>
              <a:rPr lang="ko-KR" altLang="en-US" dirty="0" smtClean="0"/>
              <a:t>을 한 별개의 </a:t>
            </a:r>
            <a:r>
              <a:rPr lang="en-US" altLang="ko-KR" dirty="0" smtClean="0"/>
              <a:t>date </a:t>
            </a:r>
            <a:r>
              <a:rPr lang="ko-KR" altLang="en-US" dirty="0" smtClean="0"/>
              <a:t>오브젝트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과세항목을 나타내기 위해 불린 배열 사용</a:t>
            </a:r>
            <a:endParaRPr lang="en-US" altLang="ko-KR" dirty="0" smtClean="0"/>
          </a:p>
          <a:p>
            <a:r>
              <a:rPr lang="en-US" altLang="ko-KR" dirty="0" smtClean="0"/>
              <a:t>-true: </a:t>
            </a:r>
            <a:r>
              <a:rPr lang="ko-KR" altLang="en-US" dirty="0" smtClean="0"/>
              <a:t>면세 </a:t>
            </a:r>
            <a:r>
              <a:rPr lang="en-US" altLang="ko-KR" dirty="0" smtClean="0"/>
              <a:t>/ false: </a:t>
            </a:r>
            <a:r>
              <a:rPr lang="ko-KR" altLang="en-US" dirty="0" smtClean="0"/>
              <a:t>과세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" y="852928"/>
            <a:ext cx="6332203" cy="5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4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FD099A9-F3A2-43A0-97F6-5C49411B8A15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(3)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421"/>
          <a:stretch/>
        </p:blipFill>
        <p:spPr>
          <a:xfrm>
            <a:off x="399010" y="1252498"/>
            <a:ext cx="9764384" cy="50908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4B24D9-ED8F-4E6C-B1DF-CB51237ECC97}"/>
              </a:ext>
            </a:extLst>
          </p:cNvPr>
          <p:cNvSpPr txBox="1"/>
          <p:nvPr/>
        </p:nvSpPr>
        <p:spPr>
          <a:xfrm>
            <a:off x="6178878" y="2544837"/>
            <a:ext cx="42022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금액이 커져 상품명 부분을 침범할 필요가 있을 경우에는 문자열 바이트 길이를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줄이고 숫자포맷 길이를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늘려주어 출력할 수 있도록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줄마다 줄 바꿈을 하기 위해 </a:t>
            </a:r>
            <a:r>
              <a:rPr lang="ko-KR" altLang="en-US" dirty="0" err="1" smtClean="0"/>
              <a:t>모듈라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이용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시작하므로 </a:t>
            </a:r>
            <a:r>
              <a:rPr lang="en-US" altLang="ko-KR" dirty="0" smtClean="0"/>
              <a:t>i+1</a:t>
            </a:r>
            <a:r>
              <a:rPr lang="ko-KR" altLang="en-US" dirty="0" smtClean="0"/>
              <a:t>을 해줘야 해당 연산이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진행될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82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5" y="1116146"/>
            <a:ext cx="8881837" cy="39553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FD099A9-F3A2-43A0-97F6-5C49411B8A15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(3)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5382" y="1116146"/>
            <a:ext cx="28763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값마다 동일한 길이로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</a:t>
            </a:r>
            <a:r>
              <a:rPr lang="ko-KR" altLang="en-US" dirty="0"/>
              <a:t>해야 할 경우 생성한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이용하여 바이트 수로 자름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</a:t>
            </a:r>
            <a:r>
              <a:rPr lang="ko-KR" altLang="en-US" dirty="0"/>
              <a:t>값보다 문자열의 바이트 길이가 작을 경우 부족한 만큼 공백을 더해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이외의 경우에는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en-US" altLang="ko-KR" dirty="0"/>
              <a:t>char</a:t>
            </a:r>
            <a:r>
              <a:rPr lang="ko-KR" altLang="en-US" dirty="0"/>
              <a:t>배열에 넣어 한 글자씩 바이트 길이를 계산 및 누적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새로 누적한 문자열의 바이트 길이를 다시 </a:t>
            </a:r>
            <a:r>
              <a:rPr lang="ko-KR" altLang="en-US" dirty="0" err="1"/>
              <a:t>셋팅</a:t>
            </a:r>
            <a:r>
              <a:rPr lang="ko-KR" altLang="en-US" dirty="0"/>
              <a:t> 값과 비교하여 부족한 수만큼 공백을 추가하여 리턴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254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B78E21-7A1C-414B-BFCD-26D560BE780C}"/>
              </a:ext>
            </a:extLst>
          </p:cNvPr>
          <p:cNvSpPr txBox="1"/>
          <p:nvPr/>
        </p:nvSpPr>
        <p:spPr>
          <a:xfrm>
            <a:off x="399010" y="23275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(3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8" y="876127"/>
            <a:ext cx="1876947" cy="55991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69" y="869169"/>
            <a:ext cx="2819400" cy="211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487" y="869169"/>
            <a:ext cx="2101205" cy="5568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692" y="869169"/>
            <a:ext cx="2342968" cy="1729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871" y="869169"/>
            <a:ext cx="1953540" cy="5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3" y="799115"/>
            <a:ext cx="8067675" cy="428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51" y="799115"/>
            <a:ext cx="3371850" cy="55435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8023A98-2CE0-4CB5-90E8-DAFE4773E07A}"/>
              </a:ext>
            </a:extLst>
          </p:cNvPr>
          <p:cNvSpPr txBox="1"/>
          <p:nvPr/>
        </p:nvSpPr>
        <p:spPr>
          <a:xfrm>
            <a:off x="399010" y="23275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67256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1" y="995362"/>
            <a:ext cx="8572500" cy="30384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995362"/>
            <a:ext cx="3257550" cy="52387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F212B95-6C01-40BB-9E46-BCB3A2A78F46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구구단 출력</a:t>
            </a:r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F05AD75-EF81-447E-9004-7731D5A1B8EE}"/>
              </a:ext>
            </a:extLst>
          </p:cNvPr>
          <p:cNvSpPr txBox="1"/>
          <p:nvPr/>
        </p:nvSpPr>
        <p:spPr>
          <a:xfrm>
            <a:off x="399010" y="4533810"/>
            <a:ext cx="778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앞서 출력한 구구단 예제와 다르게 오른쪽으로 갈수록 </a:t>
            </a:r>
            <a:r>
              <a:rPr lang="en-US" altLang="ko-KR" dirty="0"/>
              <a:t>3</a:t>
            </a:r>
            <a:r>
              <a:rPr lang="ko-KR" altLang="en-US" dirty="0"/>
              <a:t>씩 증가하고</a:t>
            </a:r>
            <a:endParaRPr lang="en-US" altLang="ko-KR" dirty="0"/>
          </a:p>
          <a:p>
            <a:r>
              <a:rPr lang="ko-KR" altLang="en-US" dirty="0"/>
              <a:t>있으므로 </a:t>
            </a:r>
            <a:r>
              <a:rPr lang="en-US" altLang="ko-KR" dirty="0"/>
              <a:t>+1, +2</a:t>
            </a:r>
            <a:r>
              <a:rPr lang="ko-KR" altLang="en-US" dirty="0"/>
              <a:t>를  </a:t>
            </a:r>
            <a:r>
              <a:rPr lang="en-US" altLang="ko-KR" dirty="0"/>
              <a:t>+3, +6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변경하고 그에 따라</a:t>
            </a:r>
            <a:endParaRPr lang="en-US" altLang="ko-KR" dirty="0"/>
          </a:p>
          <a:p>
            <a:r>
              <a:rPr lang="ko-KR" altLang="en-US" dirty="0"/>
              <a:t>시작하는 값이 </a:t>
            </a:r>
            <a:r>
              <a:rPr lang="en-US" altLang="ko-KR" dirty="0"/>
              <a:t>1, 2, 3</a:t>
            </a:r>
            <a:r>
              <a:rPr lang="ko-KR" altLang="en-US" dirty="0"/>
              <a:t>이므로 변수 </a:t>
            </a:r>
            <a:r>
              <a:rPr lang="en-US" altLang="ko-KR" dirty="0" err="1"/>
              <a:t>i</a:t>
            </a:r>
            <a:r>
              <a:rPr lang="ko-KR" altLang="en-US" dirty="0"/>
              <a:t>를 사용하는 </a:t>
            </a:r>
            <a:r>
              <a:rPr lang="en-US" altLang="ko-KR" dirty="0"/>
              <a:t>for</a:t>
            </a:r>
            <a:r>
              <a:rPr lang="ko-KR" altLang="en-US" dirty="0"/>
              <a:t>문의 범위는 </a:t>
            </a:r>
            <a:r>
              <a:rPr lang="en-US" altLang="ko-KR" dirty="0"/>
              <a:t>1~3</a:t>
            </a:r>
            <a:r>
              <a:rPr lang="ko-KR" altLang="en-US" dirty="0"/>
              <a:t>까지로</a:t>
            </a:r>
            <a:endParaRPr lang="en-US" altLang="ko-KR" dirty="0"/>
          </a:p>
          <a:p>
            <a:r>
              <a:rPr lang="ko-KR" altLang="en-US" dirty="0" smtClean="0"/>
              <a:t>변경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숫자의 오른쪽 정렬을 위해 문자열 범위 값을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26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151"/>
          <a:stretch/>
        </p:blipFill>
        <p:spPr>
          <a:xfrm>
            <a:off x="286011" y="826717"/>
            <a:ext cx="8839200" cy="46979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946" y="826717"/>
            <a:ext cx="1117322" cy="55866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003" y="826717"/>
            <a:ext cx="1137333" cy="5862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47DFB9-96B7-4B95-85CB-D1158427AACB}"/>
              </a:ext>
            </a:extLst>
          </p:cNvPr>
          <p:cNvSpPr txBox="1"/>
          <p:nvPr/>
        </p:nvSpPr>
        <p:spPr>
          <a:xfrm>
            <a:off x="399010" y="23275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달력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49A711F-5E50-4DAC-9E30-85E49113D898}"/>
              </a:ext>
            </a:extLst>
          </p:cNvPr>
          <p:cNvSpPr txBox="1"/>
          <p:nvPr/>
        </p:nvSpPr>
        <p:spPr>
          <a:xfrm>
            <a:off x="506587" y="4934572"/>
            <a:ext cx="8528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요일을 구분할 날짜를 두고 모듈라 </a:t>
            </a:r>
            <a:r>
              <a:rPr lang="en-US" altLang="ko-KR" dirty="0"/>
              <a:t>7 </a:t>
            </a:r>
            <a:r>
              <a:rPr lang="ko-KR" altLang="en-US" dirty="0"/>
              <a:t>값을 이용해  </a:t>
            </a:r>
            <a:r>
              <a:rPr lang="en-US" altLang="ko-KR" dirty="0"/>
              <a:t>7</a:t>
            </a:r>
            <a:r>
              <a:rPr lang="ko-KR" altLang="en-US" dirty="0"/>
              <a:t>일마다 </a:t>
            </a:r>
            <a:r>
              <a:rPr lang="ko-KR" altLang="en-US" dirty="0" smtClean="0"/>
              <a:t>줄 바꿈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요일 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</a:t>
            </a:r>
            <a:r>
              <a:rPr lang="ko-KR" altLang="en-US" dirty="0"/>
              <a:t>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월별 </a:t>
            </a:r>
            <a:r>
              <a:rPr lang="en-US" altLang="ko-KR" dirty="0"/>
              <a:t>1</a:t>
            </a:r>
            <a:r>
              <a:rPr lang="ko-KR" altLang="en-US" dirty="0"/>
              <a:t>일의 경우에는 요일 변수가 </a:t>
            </a:r>
            <a:r>
              <a:rPr lang="en-US" altLang="ko-KR" dirty="0"/>
              <a:t>0</a:t>
            </a:r>
            <a:r>
              <a:rPr lang="ko-KR" altLang="en-US" dirty="0"/>
              <a:t>이 아닐 경우 현재 요일 변수에 주어진 숫자만큼의 공백을 줄 수 있도록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매달 말일은 배열에 저장하여 구분하였고 </a:t>
            </a:r>
            <a:r>
              <a:rPr lang="en-US" altLang="ko-KR" dirty="0"/>
              <a:t>2</a:t>
            </a:r>
            <a:r>
              <a:rPr lang="ko-KR" altLang="en-US" dirty="0"/>
              <a:t>월은 교안 내용대로 윤달의 날짜로 처리하였다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66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711F0EC-6AC2-4A4C-B909-7471EEC27EE1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영수증 출력</a:t>
            </a:r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8D46F9-2493-43EA-8E5A-3478FBF28514}"/>
              </a:ext>
            </a:extLst>
          </p:cNvPr>
          <p:cNvSpPr txBox="1"/>
          <p:nvPr/>
        </p:nvSpPr>
        <p:spPr>
          <a:xfrm>
            <a:off x="8212975" y="1673325"/>
            <a:ext cx="32585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사용자로부터 직접 </a:t>
            </a:r>
            <a:r>
              <a:rPr lang="en-US" altLang="ko-KR" dirty="0"/>
              <a:t>input</a:t>
            </a:r>
            <a:r>
              <a:rPr lang="ko-KR" altLang="en-US" dirty="0"/>
              <a:t>값을 받아 사용할 수 있도록 </a:t>
            </a:r>
            <a:r>
              <a:rPr lang="en-US" altLang="ko-KR" dirty="0"/>
              <a:t>scanner util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printf</a:t>
            </a:r>
            <a:r>
              <a:rPr lang="ko-KR" altLang="en-US" dirty="0"/>
              <a:t>문을 이용하여 출력 시 문자열의 포맷을 지정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\t</a:t>
            </a:r>
            <a:r>
              <a:rPr lang="ko-KR" altLang="en-US" dirty="0"/>
              <a:t>는 사용하지 않고 문자열의 공백을 컨트롤 할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" y="921446"/>
            <a:ext cx="7507395" cy="5429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89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72C6621-FF61-412E-A461-AAE72A140BE9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21" y="2992961"/>
            <a:ext cx="3533544" cy="35335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9" y="804156"/>
            <a:ext cx="6907981" cy="5603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49" y="3221415"/>
            <a:ext cx="3705225" cy="32956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976810" y="359093"/>
            <a:ext cx="52151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값마다 동일한 길이로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</a:t>
            </a:r>
            <a:r>
              <a:rPr lang="ko-KR" altLang="en-US" dirty="0"/>
              <a:t>해야 할 경우 생성한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이용하여 바이트 수로 자름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</a:t>
            </a:r>
            <a:r>
              <a:rPr lang="ko-KR" altLang="en-US" dirty="0"/>
              <a:t>값보다 문자열의 바이트 길이가 작을 경우 부족한 만큼 공백을 더해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이외의 경우에는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en-US" altLang="ko-KR" dirty="0"/>
              <a:t>char</a:t>
            </a:r>
            <a:r>
              <a:rPr lang="ko-KR" altLang="en-US" dirty="0"/>
              <a:t>배열에 넣어 한 글자씩 바이트 길이를 계산 및 누적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새로 누적한 문자열의 바이트 길이를 다시 </a:t>
            </a:r>
            <a:r>
              <a:rPr lang="ko-KR" altLang="en-US" dirty="0" err="1"/>
              <a:t>셋팅</a:t>
            </a:r>
            <a:r>
              <a:rPr lang="ko-KR" altLang="en-US" dirty="0"/>
              <a:t> 값과 비교하여 부족한 수만큼 공백을 추가하여 리턴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10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509B472-AE6F-47C0-AB4C-D50D29A2485A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영수증 출력</a:t>
            </a:r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799E25-28F4-4409-91ED-8FF72AA86F44}"/>
              </a:ext>
            </a:extLst>
          </p:cNvPr>
          <p:cNvSpPr txBox="1"/>
          <p:nvPr/>
        </p:nvSpPr>
        <p:spPr>
          <a:xfrm>
            <a:off x="7889258" y="789654"/>
            <a:ext cx="32585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날짜는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로 </a:t>
            </a:r>
            <a:r>
              <a:rPr lang="ko-KR" altLang="en-US" dirty="0"/>
              <a:t>시스템 </a:t>
            </a:r>
            <a:r>
              <a:rPr lang="ko-KR" altLang="en-US" dirty="0" smtClean="0"/>
              <a:t>시간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다이소</a:t>
            </a:r>
            <a:r>
              <a:rPr lang="ko-KR" altLang="en-US" dirty="0" smtClean="0"/>
              <a:t> 영수증 내 환불 일은 기존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1000(</a:t>
            </a:r>
            <a:r>
              <a:rPr lang="en-US" altLang="ko-KR" dirty="0" err="1" smtClean="0"/>
              <a:t>mili</a:t>
            </a:r>
            <a:r>
              <a:rPr lang="en-US" altLang="ko-KR" dirty="0" smtClean="0"/>
              <a:t>)*60(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)*60(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)*24(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)*14(</a:t>
            </a:r>
            <a:r>
              <a:rPr lang="ko-KR" altLang="en-US" dirty="0" smtClean="0"/>
              <a:t>일수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더한 값으로 새로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오브젝트를 생성하여 이용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숫자는 </a:t>
            </a:r>
            <a:r>
              <a:rPr lang="en-US" altLang="ko-KR" dirty="0"/>
              <a:t>decimal format</a:t>
            </a:r>
            <a:r>
              <a:rPr lang="ko-KR" altLang="en-US" dirty="0"/>
              <a:t>을 이용하여 세자리마다 콤마가 입력되도록 형식을 지정하여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문자열의 간격은 </a:t>
            </a:r>
            <a:r>
              <a:rPr lang="en-US" altLang="ko-KR" dirty="0" err="1"/>
              <a:t>printf</a:t>
            </a:r>
            <a:r>
              <a:rPr lang="ko-KR" altLang="en-US" dirty="0"/>
              <a:t>의 포맷을 이용하였고 숫자의 오른쪽 정렬을 위해 </a:t>
            </a:r>
            <a:r>
              <a:rPr lang="en-US" altLang="ko-KR" dirty="0"/>
              <a:t>+ “”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간단히 스트링 타입으로 변경하여 간격 조정이 가능하도록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0" y="944742"/>
            <a:ext cx="7227743" cy="55991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39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0BDA8C2-3226-42B3-A0F7-9BC0D5AF3D25}"/>
              </a:ext>
            </a:extLst>
          </p:cNvPr>
          <p:cNvSpPr txBox="1"/>
          <p:nvPr/>
        </p:nvSpPr>
        <p:spPr>
          <a:xfrm>
            <a:off x="399010" y="2327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4B24D9-ED8F-4E6C-B1DF-CB51237ECC97}"/>
              </a:ext>
            </a:extLst>
          </p:cNvPr>
          <p:cNvSpPr txBox="1"/>
          <p:nvPr/>
        </p:nvSpPr>
        <p:spPr>
          <a:xfrm>
            <a:off x="8099886" y="1207815"/>
            <a:ext cx="32585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승인금액 </a:t>
            </a:r>
            <a:r>
              <a:rPr lang="ko-KR" altLang="en-US" dirty="0" smtClean="0"/>
              <a:t>부분</a:t>
            </a:r>
            <a:r>
              <a:rPr lang="ko-KR" altLang="en-US" dirty="0" smtClean="0"/>
              <a:t>은 총액과 함께 유동적으로 움직일 수 있도록 한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만들어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값마다 </a:t>
            </a:r>
            <a:r>
              <a:rPr lang="ko-KR" altLang="en-US" dirty="0"/>
              <a:t>동일한 길이로 </a:t>
            </a:r>
            <a:r>
              <a:rPr lang="ko-KR" altLang="en-US" dirty="0" err="1"/>
              <a:t>세</a:t>
            </a:r>
            <a:r>
              <a:rPr lang="ko-KR" altLang="en-US" dirty="0" err="1" smtClean="0"/>
              <a:t>팅을</a:t>
            </a:r>
            <a:r>
              <a:rPr lang="ko-KR" altLang="en-US" dirty="0" smtClean="0"/>
              <a:t> 해야 할 </a:t>
            </a:r>
            <a:r>
              <a:rPr lang="ko-KR" altLang="en-US" dirty="0"/>
              <a:t>경우 생성한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이용하여 바이트 수로 자름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/>
              <a:t>세</a:t>
            </a:r>
            <a:r>
              <a:rPr lang="ko-KR" altLang="en-US" dirty="0" err="1" smtClean="0"/>
              <a:t>팅</a:t>
            </a:r>
            <a:r>
              <a:rPr lang="ko-KR" altLang="en-US" dirty="0" smtClean="0"/>
              <a:t> 값보다 문자열의 바이트 길이가 작을 경우 부족한 만큼 공백을 더해 리턴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이외의 경우에는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문자열을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배열에 넣어 한 글자씩 바이트 길이를 계산 및 누적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새로 누적한 문자열의 바이트 길이를 다시 </a:t>
            </a:r>
            <a:r>
              <a:rPr lang="ko-KR" altLang="en-US" dirty="0" err="1"/>
              <a:t>세</a:t>
            </a:r>
            <a:r>
              <a:rPr lang="ko-KR" altLang="en-US" dirty="0" err="1" smtClean="0"/>
              <a:t>팅</a:t>
            </a:r>
            <a:r>
              <a:rPr lang="ko-KR" altLang="en-US" dirty="0" smtClean="0"/>
              <a:t> 값과 비교하여 부족한 수만큼 공백을 추가하여 리턴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4" y="937451"/>
            <a:ext cx="7872690" cy="57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6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83EF19D-7D70-4D7A-8A45-57C4F1C8A606}"/>
              </a:ext>
            </a:extLst>
          </p:cNvPr>
          <p:cNvSpPr txBox="1"/>
          <p:nvPr/>
        </p:nvSpPr>
        <p:spPr>
          <a:xfrm>
            <a:off x="399010" y="23275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영수증 출력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(2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790"/>
          <a:stretch/>
        </p:blipFill>
        <p:spPr>
          <a:xfrm>
            <a:off x="209823" y="804042"/>
            <a:ext cx="5450645" cy="47782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06" y="804042"/>
            <a:ext cx="5437345" cy="4697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820" y="804042"/>
            <a:ext cx="2219156" cy="42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1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615</Words>
  <Application>Microsoft Office PowerPoint</Application>
  <PresentationFormat>와이드스크린</PresentationFormat>
  <Paragraphs>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0412 SW코딩5강 -실습내용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0315 리눅스 1강</dc:title>
  <dc:creator>김은비</dc:creator>
  <cp:lastModifiedBy>김은비</cp:lastModifiedBy>
  <cp:revision>275</cp:revision>
  <dcterms:created xsi:type="dcterms:W3CDTF">2021-03-15T04:59:49Z</dcterms:created>
  <dcterms:modified xsi:type="dcterms:W3CDTF">2021-04-23T02:31:10Z</dcterms:modified>
</cp:coreProperties>
</file>